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858000" cy="9906000" type="A4"/>
  <p:notesSz cx="6858000" cy="9144000"/>
  <p:defaultTextStyle>
    <a:defPPr>
      <a:defRPr lang="en-US"/>
    </a:defPPr>
    <a:lvl1pPr marL="0" algn="l" defTabSz="45703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1pPr>
    <a:lvl2pPr marL="457034" algn="l" defTabSz="45703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2pPr>
    <a:lvl3pPr marL="914070" algn="l" defTabSz="45703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3pPr>
    <a:lvl4pPr marL="1371106" algn="l" defTabSz="45703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4pPr>
    <a:lvl5pPr marL="1828140" algn="l" defTabSz="45703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5pPr>
    <a:lvl6pPr marL="2285176" algn="l" defTabSz="45703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6pPr>
    <a:lvl7pPr marL="2742211" algn="l" defTabSz="45703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7pPr>
    <a:lvl8pPr marL="3199246" algn="l" defTabSz="45703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8pPr>
    <a:lvl9pPr marL="3656281" algn="l" defTabSz="45703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0" d="100"/>
          <a:sy n="50" d="100"/>
        </p:scale>
        <p:origin x="23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5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4" indent="0" algn="ctr">
              <a:buNone/>
              <a:defRPr sz="1500"/>
            </a:lvl2pPr>
            <a:lvl3pPr marL="685787" indent="0" algn="ctr">
              <a:buNone/>
              <a:defRPr sz="1350"/>
            </a:lvl3pPr>
            <a:lvl4pPr marL="1028681" indent="0" algn="ctr">
              <a:buNone/>
              <a:defRPr sz="1200"/>
            </a:lvl4pPr>
            <a:lvl5pPr marL="1371575" indent="0" algn="ctr">
              <a:buNone/>
              <a:defRPr sz="1200"/>
            </a:lvl5pPr>
            <a:lvl6pPr marL="1714468" indent="0" algn="ctr">
              <a:buNone/>
              <a:defRPr sz="1200"/>
            </a:lvl6pPr>
            <a:lvl7pPr marL="2057362" indent="0" algn="ctr">
              <a:buNone/>
              <a:defRPr sz="1200"/>
            </a:lvl7pPr>
            <a:lvl8pPr marL="2400256" indent="0" algn="ctr">
              <a:buNone/>
              <a:defRPr sz="1200"/>
            </a:lvl8pPr>
            <a:lvl9pPr marL="274315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01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942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5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5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686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7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6629228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89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7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8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6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6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5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5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990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33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3" y="2428349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4" indent="0">
              <a:buNone/>
              <a:defRPr sz="1500" b="1"/>
            </a:lvl2pPr>
            <a:lvl3pPr marL="685787" indent="0">
              <a:buNone/>
              <a:defRPr sz="1350" b="1"/>
            </a:lvl3pPr>
            <a:lvl4pPr marL="1028681" indent="0">
              <a:buNone/>
              <a:defRPr sz="1200" b="1"/>
            </a:lvl4pPr>
            <a:lvl5pPr marL="1371575" indent="0">
              <a:buNone/>
              <a:defRPr sz="1200" b="1"/>
            </a:lvl5pPr>
            <a:lvl6pPr marL="1714468" indent="0">
              <a:buNone/>
              <a:defRPr sz="1200" b="1"/>
            </a:lvl6pPr>
            <a:lvl7pPr marL="2057362" indent="0">
              <a:buNone/>
              <a:defRPr sz="1200" b="1"/>
            </a:lvl7pPr>
            <a:lvl8pPr marL="2400256" indent="0">
              <a:buNone/>
              <a:defRPr sz="1200" b="1"/>
            </a:lvl8pPr>
            <a:lvl9pPr marL="274315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3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428349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4" indent="0">
              <a:buNone/>
              <a:defRPr sz="1500" b="1"/>
            </a:lvl2pPr>
            <a:lvl3pPr marL="685787" indent="0">
              <a:buNone/>
              <a:defRPr sz="1350" b="1"/>
            </a:lvl3pPr>
            <a:lvl4pPr marL="1028681" indent="0">
              <a:buNone/>
              <a:defRPr sz="1200" b="1"/>
            </a:lvl4pPr>
            <a:lvl5pPr marL="1371575" indent="0">
              <a:buNone/>
              <a:defRPr sz="1200" b="1"/>
            </a:lvl5pPr>
            <a:lvl6pPr marL="1714468" indent="0">
              <a:buNone/>
              <a:defRPr sz="1200" b="1"/>
            </a:lvl6pPr>
            <a:lvl7pPr marL="2057362" indent="0">
              <a:buNone/>
              <a:defRPr sz="1200" b="1"/>
            </a:lvl7pPr>
            <a:lvl8pPr marL="2400256" indent="0">
              <a:buNone/>
              <a:defRPr sz="1200" b="1"/>
            </a:lvl8pPr>
            <a:lvl9pPr marL="274315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73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236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500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4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2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94" indent="0">
              <a:buNone/>
              <a:defRPr sz="1050"/>
            </a:lvl2pPr>
            <a:lvl3pPr marL="685787" indent="0">
              <a:buNone/>
              <a:defRPr sz="900"/>
            </a:lvl3pPr>
            <a:lvl4pPr marL="1028681" indent="0">
              <a:buNone/>
              <a:defRPr sz="750"/>
            </a:lvl4pPr>
            <a:lvl5pPr marL="1371575" indent="0">
              <a:buNone/>
              <a:defRPr sz="750"/>
            </a:lvl5pPr>
            <a:lvl6pPr marL="1714468" indent="0">
              <a:buNone/>
              <a:defRPr sz="750"/>
            </a:lvl6pPr>
            <a:lvl7pPr marL="2057362" indent="0">
              <a:buNone/>
              <a:defRPr sz="750"/>
            </a:lvl7pPr>
            <a:lvl8pPr marL="2400256" indent="0">
              <a:buNone/>
              <a:defRPr sz="750"/>
            </a:lvl8pPr>
            <a:lvl9pPr marL="274315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42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4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94" indent="0">
              <a:buNone/>
              <a:defRPr sz="2100"/>
            </a:lvl2pPr>
            <a:lvl3pPr marL="685787" indent="0">
              <a:buNone/>
              <a:defRPr sz="1800"/>
            </a:lvl3pPr>
            <a:lvl4pPr marL="1028681" indent="0">
              <a:buNone/>
              <a:defRPr sz="1500"/>
            </a:lvl4pPr>
            <a:lvl5pPr marL="1371575" indent="0">
              <a:buNone/>
              <a:defRPr sz="1500"/>
            </a:lvl5pPr>
            <a:lvl6pPr marL="1714468" indent="0">
              <a:buNone/>
              <a:defRPr sz="1500"/>
            </a:lvl6pPr>
            <a:lvl7pPr marL="2057362" indent="0">
              <a:buNone/>
              <a:defRPr sz="1500"/>
            </a:lvl7pPr>
            <a:lvl8pPr marL="2400256" indent="0">
              <a:buNone/>
              <a:defRPr sz="1500"/>
            </a:lvl8pPr>
            <a:lvl9pPr marL="274315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2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94" indent="0">
              <a:buNone/>
              <a:defRPr sz="1050"/>
            </a:lvl2pPr>
            <a:lvl3pPr marL="685787" indent="0">
              <a:buNone/>
              <a:defRPr sz="900"/>
            </a:lvl3pPr>
            <a:lvl4pPr marL="1028681" indent="0">
              <a:buNone/>
              <a:defRPr sz="750"/>
            </a:lvl4pPr>
            <a:lvl5pPr marL="1371575" indent="0">
              <a:buNone/>
              <a:defRPr sz="750"/>
            </a:lvl5pPr>
            <a:lvl6pPr marL="1714468" indent="0">
              <a:buNone/>
              <a:defRPr sz="750"/>
            </a:lvl6pPr>
            <a:lvl7pPr marL="2057362" indent="0">
              <a:buNone/>
              <a:defRPr sz="750"/>
            </a:lvl7pPr>
            <a:lvl8pPr marL="2400256" indent="0">
              <a:buNone/>
              <a:defRPr sz="750"/>
            </a:lvl8pPr>
            <a:lvl9pPr marL="274315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602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8ED60-2D71-452C-98B3-99B1BA3BE1F0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9181399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9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090FB-CDC8-41FC-804F-212635D2D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787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7" indent="-171447" algn="l" defTabSz="68578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41" indent="-171447" algn="l" defTabSz="68578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34" indent="-171447" algn="l" defTabSz="68578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8" indent="-171447" algn="l" defTabSz="68578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22" indent="-171447" algn="l" defTabSz="68578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15" indent="-171447" algn="l" defTabSz="68578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09" indent="-171447" algn="l" defTabSz="68578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03" indent="-171447" algn="l" defTabSz="68578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97" indent="-171447" algn="l" defTabSz="68578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4" algn="l" defTabSz="68578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7" algn="l" defTabSz="68578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81" algn="l" defTabSz="68578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75" algn="l" defTabSz="68578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68" algn="l" defTabSz="68578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62" algn="l" defTabSz="68578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56" algn="l" defTabSz="68578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50" algn="l" defTabSz="68578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pythonbootcampuniandes.github.io/" TargetMode="External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pythonbootcampuniandes.github.io/" TargetMode="External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5063" t="5316" b="4415"/>
          <a:stretch/>
        </p:blipFill>
        <p:spPr>
          <a:xfrm>
            <a:off x="1" y="526636"/>
            <a:ext cx="6840254" cy="894208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8111744"/>
            <a:ext cx="6869060" cy="131800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 dirty="0"/>
          </a:p>
        </p:txBody>
      </p:sp>
      <p:sp>
        <p:nvSpPr>
          <p:cNvPr id="5" name="Rectangle 4"/>
          <p:cNvSpPr/>
          <p:nvPr/>
        </p:nvSpPr>
        <p:spPr>
          <a:xfrm rot="16200000">
            <a:off x="4374124" y="1981816"/>
            <a:ext cx="3950110" cy="103975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 dirty="0"/>
          </a:p>
        </p:txBody>
      </p:sp>
      <p:sp>
        <p:nvSpPr>
          <p:cNvPr id="6" name="Right Triangle 5"/>
          <p:cNvSpPr/>
          <p:nvPr/>
        </p:nvSpPr>
        <p:spPr>
          <a:xfrm flipH="1">
            <a:off x="4672013" y="526637"/>
            <a:ext cx="1157284" cy="3950109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/>
          </a:p>
        </p:txBody>
      </p:sp>
      <p:sp>
        <p:nvSpPr>
          <p:cNvPr id="7" name="Right Triangle 6"/>
          <p:cNvSpPr/>
          <p:nvPr/>
        </p:nvSpPr>
        <p:spPr>
          <a:xfrm flipH="1">
            <a:off x="1132170" y="4474366"/>
            <a:ext cx="1010956" cy="3637378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/>
          </a:p>
        </p:txBody>
      </p:sp>
      <p:sp>
        <p:nvSpPr>
          <p:cNvPr id="8" name="Rectangle 7"/>
          <p:cNvSpPr/>
          <p:nvPr/>
        </p:nvSpPr>
        <p:spPr>
          <a:xfrm rot="16200000">
            <a:off x="2688594" y="3931280"/>
            <a:ext cx="3634999" cy="472593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 dirty="0"/>
          </a:p>
        </p:txBody>
      </p:sp>
      <p:sp>
        <p:nvSpPr>
          <p:cNvPr id="9" name="TextBox 8"/>
          <p:cNvSpPr txBox="1"/>
          <p:nvPr/>
        </p:nvSpPr>
        <p:spPr>
          <a:xfrm>
            <a:off x="1360602" y="4566606"/>
            <a:ext cx="5251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tx2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PYTHON BOOTCAMP </a:t>
            </a:r>
            <a:r>
              <a:rPr lang="en-US" sz="3600" b="1" dirty="0">
                <a:solidFill>
                  <a:srgbClr val="FFCC66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UNIANDES</a:t>
            </a:r>
          </a:p>
        </p:txBody>
      </p:sp>
      <p:pic>
        <p:nvPicPr>
          <p:cNvPr id="10" name="Picture 2" descr="qrcod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80" y="8292460"/>
            <a:ext cx="931391" cy="93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python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716"/>
          <a:stretch/>
        </p:blipFill>
        <p:spPr bwMode="auto">
          <a:xfrm>
            <a:off x="1455521" y="8378132"/>
            <a:ext cx="816533" cy="84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009" y="8160183"/>
            <a:ext cx="3266050" cy="1308536"/>
          </a:xfrm>
          <a:prstGeom prst="rect">
            <a:avLst/>
          </a:prstGeom>
        </p:spPr>
      </p:pic>
      <p:pic>
        <p:nvPicPr>
          <p:cNvPr id="13" name="Picture 6" descr="Resultado de imagen para SPYDER python LOG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404" y="8333404"/>
            <a:ext cx="972563" cy="9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1328738" y="7684831"/>
            <a:ext cx="5325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u="sng" dirty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hlinkClick r:id="rId8"/>
              </a:rPr>
              <a:t>pythonbootcampuniandes.github.io</a:t>
            </a:r>
            <a:endParaRPr lang="en-US" sz="2400" b="1" u="sng" dirty="0">
              <a:solidFill>
                <a:srgbClr val="0070C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03363" y="5688257"/>
            <a:ext cx="54760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800" b="1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Organizadores: </a:t>
            </a:r>
          </a:p>
          <a:p>
            <a:pPr algn="r"/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Jaime Forero-Romero (Prof. Planta)</a:t>
            </a:r>
          </a:p>
          <a:p>
            <a:pPr algn="r"/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Carlos A. Córdoba (</a:t>
            </a:r>
            <a:r>
              <a:rPr lang="es-ES" sz="1800" dirty="0" err="1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Est</a:t>
            </a:r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PhD en Ing. Industrial)</a:t>
            </a:r>
          </a:p>
          <a:p>
            <a:pPr algn="r"/>
            <a:r>
              <a:rPr lang="es-ES" sz="1800" b="1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Fecha: </a:t>
            </a:r>
          </a:p>
          <a:p>
            <a:pPr algn="r"/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29 a 30 de Abril, 2017</a:t>
            </a:r>
          </a:p>
          <a:p>
            <a:pPr algn="r"/>
            <a:r>
              <a:rPr lang="es-ES" sz="1800" b="1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Lugar: </a:t>
            </a:r>
          </a:p>
          <a:p>
            <a:pPr algn="r"/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Universidad de los Andes (por confirmar)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096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5063" t="10124"/>
          <a:stretch/>
        </p:blipFill>
        <p:spPr>
          <a:xfrm>
            <a:off x="1" y="526641"/>
            <a:ext cx="6869058" cy="890311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8111744"/>
            <a:ext cx="6869060" cy="131800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 dirty="0"/>
          </a:p>
        </p:txBody>
      </p:sp>
      <p:sp>
        <p:nvSpPr>
          <p:cNvPr id="5" name="Rectangle 4"/>
          <p:cNvSpPr/>
          <p:nvPr/>
        </p:nvSpPr>
        <p:spPr>
          <a:xfrm rot="16200000">
            <a:off x="4374124" y="1981816"/>
            <a:ext cx="3950110" cy="103975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 dirty="0"/>
          </a:p>
        </p:txBody>
      </p:sp>
      <p:sp>
        <p:nvSpPr>
          <p:cNvPr id="6" name="Right Triangle 5"/>
          <p:cNvSpPr/>
          <p:nvPr/>
        </p:nvSpPr>
        <p:spPr>
          <a:xfrm flipH="1">
            <a:off x="4672013" y="526637"/>
            <a:ext cx="1157284" cy="3950109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/>
          </a:p>
        </p:txBody>
      </p:sp>
      <p:sp>
        <p:nvSpPr>
          <p:cNvPr id="7" name="Right Triangle 6"/>
          <p:cNvSpPr/>
          <p:nvPr/>
        </p:nvSpPr>
        <p:spPr>
          <a:xfrm flipH="1">
            <a:off x="1132170" y="4474366"/>
            <a:ext cx="1010956" cy="3637378"/>
          </a:xfrm>
          <a:prstGeom prst="rtTriangle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/>
          </a:p>
        </p:txBody>
      </p:sp>
      <p:sp>
        <p:nvSpPr>
          <p:cNvPr id="8" name="Rectangle 7"/>
          <p:cNvSpPr/>
          <p:nvPr/>
        </p:nvSpPr>
        <p:spPr>
          <a:xfrm rot="16200000">
            <a:off x="2688594" y="3931280"/>
            <a:ext cx="3634999" cy="472593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4" dirty="0"/>
          </a:p>
        </p:txBody>
      </p:sp>
      <p:sp>
        <p:nvSpPr>
          <p:cNvPr id="9" name="TextBox 8"/>
          <p:cNvSpPr txBox="1"/>
          <p:nvPr/>
        </p:nvSpPr>
        <p:spPr>
          <a:xfrm>
            <a:off x="1360602" y="4566606"/>
            <a:ext cx="5251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tx2">
                    <a:lumMod val="5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PYTHON BOOTCAMP </a:t>
            </a:r>
            <a:r>
              <a:rPr lang="en-US" sz="3600" b="1" dirty="0">
                <a:solidFill>
                  <a:srgbClr val="FFCC66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UNIANDES</a:t>
            </a:r>
          </a:p>
        </p:txBody>
      </p:sp>
      <p:pic>
        <p:nvPicPr>
          <p:cNvPr id="1026" name="Picture 2" descr="qrcod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80" y="8292460"/>
            <a:ext cx="931391" cy="93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thon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716"/>
          <a:stretch/>
        </p:blipFill>
        <p:spPr bwMode="auto">
          <a:xfrm>
            <a:off x="1455521" y="8378132"/>
            <a:ext cx="816533" cy="84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009" y="8160183"/>
            <a:ext cx="3266050" cy="1308536"/>
          </a:xfrm>
          <a:prstGeom prst="rect">
            <a:avLst/>
          </a:prstGeom>
        </p:spPr>
      </p:pic>
      <p:pic>
        <p:nvPicPr>
          <p:cNvPr id="1030" name="Picture 6" descr="Resultado de imagen para SPYDER python LOG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404" y="8333404"/>
            <a:ext cx="972563" cy="97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1328738" y="7684831"/>
            <a:ext cx="5325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u="sng" dirty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hlinkClick r:id="rId8"/>
              </a:rPr>
              <a:t>pythonbootcampuniandes.github.io</a:t>
            </a:r>
            <a:endParaRPr lang="en-US" sz="2400" b="1" u="sng" dirty="0">
              <a:solidFill>
                <a:srgbClr val="0070C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03363" y="5688257"/>
            <a:ext cx="54760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1800" b="1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Organizadores: </a:t>
            </a:r>
          </a:p>
          <a:p>
            <a:pPr algn="r"/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Jaime Forero-Romero (Prof. Planta)</a:t>
            </a:r>
          </a:p>
          <a:p>
            <a:pPr algn="r"/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Carlos A. Córdoba (</a:t>
            </a:r>
            <a:r>
              <a:rPr lang="es-ES" sz="1800" dirty="0" err="1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Est</a:t>
            </a:r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PhD en Ing. Industrial)</a:t>
            </a:r>
          </a:p>
          <a:p>
            <a:pPr algn="r"/>
            <a:r>
              <a:rPr lang="es-ES" sz="1800" b="1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Fecha: </a:t>
            </a:r>
          </a:p>
          <a:p>
            <a:pPr algn="r"/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29 a 30 de Abril, 2017</a:t>
            </a:r>
          </a:p>
          <a:p>
            <a:pPr algn="r"/>
            <a:r>
              <a:rPr lang="es-ES" sz="1800" b="1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Lugar: </a:t>
            </a:r>
          </a:p>
          <a:p>
            <a:pPr algn="r"/>
            <a:r>
              <a:rPr lang="es-ES" sz="1800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Universidad de los Andes (por confirmar)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528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</TotalTime>
  <Words>90</Words>
  <Application>Microsoft Office PowerPoint</Application>
  <PresentationFormat>A4 Paper (210x297 mm)</PresentationFormat>
  <Paragraphs>18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Adobe Gothic Std B</vt:lpstr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Camila Remolina Gutierrez</dc:creator>
  <cp:lastModifiedBy>Maria Camila Remolina Gutierrez</cp:lastModifiedBy>
  <cp:revision>9</cp:revision>
  <dcterms:created xsi:type="dcterms:W3CDTF">2017-03-08T01:36:36Z</dcterms:created>
  <dcterms:modified xsi:type="dcterms:W3CDTF">2017-03-08T03:22:04Z</dcterms:modified>
</cp:coreProperties>
</file>

<file path=docProps/thumbnail.jpeg>
</file>